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y="6858000" cx="9144000"/>
  <p:notesSz cx="6858000" cy="9144000"/>
  <p:embeddedFontLst>
    <p:embeddedFont>
      <p:font typeface="Book Antiqua"/>
      <p:regular r:id="rId20"/>
      <p:bold r:id="rId21"/>
      <p:italic r:id="rId22"/>
      <p:boldItalic r:id="rId23"/>
    </p:embeddedFont>
    <p:embeddedFont>
      <p:font typeface="Century Gothic"/>
      <p:regular r:id="rId24"/>
      <p:bold r:id="rId25"/>
      <p:italic r:id="rId26"/>
      <p:boldItalic r:id="rId2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:go="http://customooxmlschemas.google.com/" r:id="rId28" roundtripDataSignature="AMtx7mifl43erJQfC8Ww0GcNjGokElQSe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BookAntiqua-regular.fntdata"/><Relationship Id="rId22" Type="http://schemas.openxmlformats.org/officeDocument/2006/relationships/font" Target="fonts/BookAntiqua-italic.fntdata"/><Relationship Id="rId21" Type="http://schemas.openxmlformats.org/officeDocument/2006/relationships/font" Target="fonts/BookAntiqua-bold.fntdata"/><Relationship Id="rId24" Type="http://schemas.openxmlformats.org/officeDocument/2006/relationships/font" Target="fonts/CenturyGothic-regular.fntdata"/><Relationship Id="rId23" Type="http://schemas.openxmlformats.org/officeDocument/2006/relationships/font" Target="fonts/BookAntiqua-bold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CenturyGothic-italic.fntdata"/><Relationship Id="rId25" Type="http://schemas.openxmlformats.org/officeDocument/2006/relationships/font" Target="fonts/CenturyGothic-bold.fntdata"/><Relationship Id="rId28" Type="http://customschemas.google.com/relationships/presentationmetadata" Target="metadata"/><Relationship Id="rId27" Type="http://schemas.openxmlformats.org/officeDocument/2006/relationships/font" Target="fonts/CenturyGothic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be1b66946a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be1b66946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79a8a7fb45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79a8a7fb4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ca1be3f8eb_1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ca1be3f8eb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ba5955bbcc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ba5955bbc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ba5955bbcc_0_1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ba5955bbcc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ol" showMasterSp="0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" name="Google Shape;17;p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fmla="val 1735" name="adj"/>
            </a:avLst>
          </a:prstGeom>
          <a:blipFill rotWithShape="1">
            <a:blip r:embed="rId2">
              <a:alphaModFix/>
            </a:blip>
            <a:tile algn="tl" flip="none" tx="0" sx="100000" ty="0" sy="10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" name="Google Shape;18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1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2745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" name="Google Shape;21;p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2745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" name="Google Shape;22;p11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69803"/>
            </a:schemeClr>
          </a:solidFill>
          <a:ln cap="flat" cmpd="sng" w="9525">
            <a:solidFill>
              <a:srgbClr val="6B7C7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" name="Google Shape;23;p11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" name="Google Shape;24;p11"/>
          <p:cNvSpPr txBox="1"/>
          <p:nvPr>
            <p:ph idx="12" type="sldNum"/>
          </p:nvPr>
        </p:nvSpPr>
        <p:spPr>
          <a:xfrm>
            <a:off x="7786826" y="4625268"/>
            <a:ext cx="762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b="0" i="0" sz="2800" u="none" cap="none" strike="noStrike">
                <a:solidFill>
                  <a:srgbClr val="47534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algn="ctr">
              <a:spcBef>
                <a:spcPts val="0"/>
              </a:spcBef>
              <a:buNone/>
              <a:defRPr b="0" i="0" sz="2800" u="none" cap="none" strike="noStrike">
                <a:solidFill>
                  <a:srgbClr val="47534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algn="ctr">
              <a:spcBef>
                <a:spcPts val="0"/>
              </a:spcBef>
              <a:buNone/>
              <a:defRPr b="0" i="0" sz="2800" u="none" cap="none" strike="noStrike">
                <a:solidFill>
                  <a:srgbClr val="47534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algn="ctr">
              <a:spcBef>
                <a:spcPts val="0"/>
              </a:spcBef>
              <a:buNone/>
              <a:defRPr b="0" i="0" sz="2800" u="none" cap="none" strike="noStrike">
                <a:solidFill>
                  <a:srgbClr val="47534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algn="ctr">
              <a:spcBef>
                <a:spcPts val="0"/>
              </a:spcBef>
              <a:buNone/>
              <a:defRPr b="0" i="0" sz="2800" u="none" cap="none" strike="noStrike">
                <a:solidFill>
                  <a:srgbClr val="47534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algn="ctr">
              <a:spcBef>
                <a:spcPts val="0"/>
              </a:spcBef>
              <a:buNone/>
              <a:defRPr b="0" i="0" sz="2800" u="none" cap="none" strike="noStrike">
                <a:solidFill>
                  <a:srgbClr val="47534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algn="ctr">
              <a:spcBef>
                <a:spcPts val="0"/>
              </a:spcBef>
              <a:buNone/>
              <a:defRPr b="0" i="0" sz="2800" u="none" cap="none" strike="noStrike">
                <a:solidFill>
                  <a:srgbClr val="47534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algn="ctr">
              <a:spcBef>
                <a:spcPts val="0"/>
              </a:spcBef>
              <a:buNone/>
              <a:defRPr b="0" i="0" sz="2800" u="none" cap="none" strike="noStrike">
                <a:solidFill>
                  <a:srgbClr val="47534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algn="ctr">
              <a:spcBef>
                <a:spcPts val="0"/>
              </a:spcBef>
              <a:buNone/>
              <a:defRPr b="0" i="0" sz="2800" u="none" cap="none" strike="noStrike">
                <a:solidFill>
                  <a:srgbClr val="47534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  <p:sp>
        <p:nvSpPr>
          <p:cNvPr id="25" name="Google Shape;25;p11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" name="Google Shape;26;p11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cap="flat" cmpd="dbl" w="9525">
            <a:solidFill>
              <a:srgbClr val="6B7C7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" name="Google Shape;27;p11"/>
          <p:cNvSpPr txBox="1"/>
          <p:nvPr>
            <p:ph idx="1" type="subTitle"/>
          </p:nvPr>
        </p:nvSpPr>
        <p:spPr>
          <a:xfrm>
            <a:off x="642805" y="4648200"/>
            <a:ext cx="65532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360"/>
              </a:spcBef>
              <a:spcAft>
                <a:spcPts val="0"/>
              </a:spcAft>
              <a:buSzPts val="1800"/>
              <a:buNone/>
              <a:defRPr sz="1800" cap="none">
                <a:solidFill>
                  <a:srgbClr val="FFFFFF"/>
                </a:solidFill>
              </a:defRPr>
            </a:lvl1pPr>
            <a:lvl2pPr lvl="1" algn="ctr">
              <a:spcBef>
                <a:spcPts val="400"/>
              </a:spcBef>
              <a:spcAft>
                <a:spcPts val="0"/>
              </a:spcAft>
              <a:buSzPts val="20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60"/>
              </a:spcBef>
              <a:spcAft>
                <a:spcPts val="0"/>
              </a:spcAft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20"/>
              </a:spcBef>
              <a:spcAft>
                <a:spcPts val="0"/>
              </a:spcAft>
              <a:buSzPts val="16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20"/>
              </a:spcBef>
              <a:spcAft>
                <a:spcPts val="0"/>
              </a:spcAft>
              <a:buSzPts val="16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8" name="Google Shape;28;p11"/>
          <p:cNvSpPr txBox="1"/>
          <p:nvPr>
            <p:ph type="ctrTitle"/>
          </p:nvPr>
        </p:nvSpPr>
        <p:spPr>
          <a:xfrm>
            <a:off x="604705" y="3227033"/>
            <a:ext cx="6629400" cy="12192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47534C"/>
              </a:buClr>
              <a:buSzPts val="4000"/>
              <a:buFont typeface="Book Antiqua"/>
              <a:buNone/>
              <a:defRPr sz="4000">
                <a:solidFill>
                  <a:srgbClr val="47534C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ol i text vertical" type="vertTx">
  <p:cSld name="VERTICAL_TEXT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0"/>
          <p:cNvSpPr txBox="1"/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6B7C7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20"/>
          <p:cNvSpPr txBox="1"/>
          <p:nvPr>
            <p:ph idx="1" type="body"/>
          </p:nvPr>
        </p:nvSpPr>
        <p:spPr>
          <a:xfrm rot="5400000">
            <a:off x="2385218" y="-175419"/>
            <a:ext cx="43735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01" name="Google Shape;101;p2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2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2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ol vertical i text" showMasterSp="0" type="vertTitleAndTx">
  <p:cSld name="VERTICAL_TITLE_AND_VERTICAL_TEXT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1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4705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6" name="Google Shape;106;p21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7" name="Google Shape;107;p21"/>
          <p:cNvSpPr txBox="1"/>
          <p:nvPr>
            <p:ph type="title"/>
          </p:nvPr>
        </p:nvSpPr>
        <p:spPr>
          <a:xfrm rot="5400000">
            <a:off x="4896852" y="2547152"/>
            <a:ext cx="5788981" cy="148553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6B7C7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21"/>
          <p:cNvSpPr txBox="1"/>
          <p:nvPr>
            <p:ph idx="1" type="body"/>
          </p:nvPr>
        </p:nvSpPr>
        <p:spPr>
          <a:xfrm rot="5400000">
            <a:off x="647699" y="190500"/>
            <a:ext cx="5791201" cy="617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09" name="Google Shape;109;p2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2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2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ol i objectes" type="obj">
  <p:cSld name="OBJEC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2"/>
          <p:cNvSpPr txBox="1"/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6B7C7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2"/>
          <p:cNvSpPr txBox="1"/>
          <p:nvPr>
            <p:ph idx="1" type="body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çalera de la secció" showMasterSp="0" type="secHead">
  <p:cSld name="SECTION_HEADER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7" name="Google Shape;37;p13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fmla="val 1735" name="adj"/>
            </a:avLst>
          </a:prstGeom>
          <a:blipFill rotWithShape="1">
            <a:blip r:embed="rId2">
              <a:alphaModFix/>
            </a:blip>
            <a:tile algn="tl" flip="none" tx="0" sx="100000" ty="0" sy="10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" name="Google Shape;38;p1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3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2745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0" name="Google Shape;40;p13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" name="Google Shape;41;p1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  <p:sp>
        <p:nvSpPr>
          <p:cNvPr id="43" name="Google Shape;43;p13"/>
          <p:cNvSpPr txBox="1"/>
          <p:nvPr>
            <p:ph type="title"/>
          </p:nvPr>
        </p:nvSpPr>
        <p:spPr>
          <a:xfrm>
            <a:off x="736456" y="3200399"/>
            <a:ext cx="7696200" cy="12954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47534C"/>
              </a:buClr>
              <a:buSzPts val="4000"/>
              <a:buFont typeface="Book Antiqua"/>
              <a:buNone/>
              <a:defRPr sz="4000" cap="none">
                <a:solidFill>
                  <a:srgbClr val="47534C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13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5" name="Google Shape;45;p13"/>
          <p:cNvSpPr txBox="1"/>
          <p:nvPr>
            <p:ph idx="1" type="body"/>
          </p:nvPr>
        </p:nvSpPr>
        <p:spPr>
          <a:xfrm>
            <a:off x="736456" y="4607510"/>
            <a:ext cx="7696200" cy="5237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spcBef>
                <a:spcPts val="400"/>
              </a:spcBef>
              <a:spcAft>
                <a:spcPts val="0"/>
              </a:spcAft>
              <a:buSzPts val="2000"/>
              <a:buNone/>
              <a:defRPr sz="2000" cap="none">
                <a:solidFill>
                  <a:srgbClr val="FFFFFF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6" name="Google Shape;46;p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cap="flat" cmpd="dbl" w="9525">
            <a:solidFill>
              <a:srgbClr val="6B7C7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s objectes" type="twoObj">
  <p:cSld name="TWO_OBJECTS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4"/>
          <p:cNvSpPr txBox="1"/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6B7C7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14"/>
          <p:cNvSpPr txBox="1"/>
          <p:nvPr>
            <p:ph idx="1" type="body"/>
          </p:nvPr>
        </p:nvSpPr>
        <p:spPr>
          <a:xfrm>
            <a:off x="426128" y="1719071"/>
            <a:ext cx="4038600" cy="44074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9pPr>
          </a:lstStyle>
          <a:p/>
        </p:txBody>
      </p:sp>
      <p:sp>
        <p:nvSpPr>
          <p:cNvPr id="50" name="Google Shape;50;p14"/>
          <p:cNvSpPr txBox="1"/>
          <p:nvPr>
            <p:ph idx="2" type="body"/>
          </p:nvPr>
        </p:nvSpPr>
        <p:spPr>
          <a:xfrm>
            <a:off x="4648200" y="1719071"/>
            <a:ext cx="4038600" cy="44074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9pPr>
          </a:lstStyle>
          <a:p/>
        </p:txBody>
      </p:sp>
      <p:sp>
        <p:nvSpPr>
          <p:cNvPr id="51" name="Google Shape;51;p1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ció" type="twoTxTwoObj">
  <p:cSld name="TWO_OBJECTS_WITH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5"/>
          <p:cNvSpPr txBox="1"/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6B7C72"/>
              </a:buClr>
              <a:buSzPts val="3500"/>
              <a:buFont typeface="Book Antiqua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5"/>
          <p:cNvSpPr txBox="1"/>
          <p:nvPr>
            <p:ph idx="1" type="body"/>
          </p:nvPr>
        </p:nvSpPr>
        <p:spPr>
          <a:xfrm>
            <a:off x="426128" y="1722438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ctr">
              <a:spcBef>
                <a:spcPts val="440"/>
              </a:spcBef>
              <a:spcAft>
                <a:spcPts val="0"/>
              </a:spcAft>
              <a:buSzPts val="2200"/>
              <a:buNone/>
              <a:defRPr b="1" sz="22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57" name="Google Shape;57;p15"/>
          <p:cNvSpPr txBox="1"/>
          <p:nvPr>
            <p:ph idx="2" type="body"/>
          </p:nvPr>
        </p:nvSpPr>
        <p:spPr>
          <a:xfrm>
            <a:off x="426128" y="2438400"/>
            <a:ext cx="4040188" cy="3687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9pPr>
          </a:lstStyle>
          <a:p/>
        </p:txBody>
      </p:sp>
      <p:sp>
        <p:nvSpPr>
          <p:cNvPr id="58" name="Google Shape;58;p15"/>
          <p:cNvSpPr txBox="1"/>
          <p:nvPr>
            <p:ph idx="3" type="body"/>
          </p:nvPr>
        </p:nvSpPr>
        <p:spPr>
          <a:xfrm>
            <a:off x="4645025" y="1722438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ctr">
              <a:spcBef>
                <a:spcPts val="440"/>
              </a:spcBef>
              <a:spcAft>
                <a:spcPts val="0"/>
              </a:spcAft>
              <a:buSzPts val="2200"/>
              <a:buNone/>
              <a:defRPr b="1" sz="22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59" name="Google Shape;59;p15"/>
          <p:cNvSpPr txBox="1"/>
          <p:nvPr>
            <p:ph idx="4" type="body"/>
          </p:nvPr>
        </p:nvSpPr>
        <p:spPr>
          <a:xfrm>
            <a:off x="4645025" y="2438400"/>
            <a:ext cx="4041775" cy="3687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9pPr>
          </a:lstStyle>
          <a:p/>
        </p:txBody>
      </p:sp>
      <p:sp>
        <p:nvSpPr>
          <p:cNvPr id="60" name="Google Shape;60;p1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1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1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omés títol" type="titleOnly">
  <p:cSld name="TITLE_ONLY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6"/>
          <p:cNvSpPr txBox="1"/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6B7C7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1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" showMasterSp="0" type="blank">
  <p:cSld name="BLANK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0" name="Google Shape;70;p1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fmla="val 1735" name="adj"/>
            </a:avLst>
          </a:prstGeom>
          <a:blipFill rotWithShape="1">
            <a:blip r:embed="rId2">
              <a:alphaModFix/>
            </a:blip>
            <a:tile algn="tl" flip="none" tx="0" sx="100000" ty="0" sy="10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1" name="Google Shape;71;p1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ingut amb llegenda" showMasterSp="0" type="objTx">
  <p:cSld name="OBJECT_WITH_CAPTION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6" name="Google Shape;76;p1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fmla="val 1735" name="adj"/>
            </a:avLst>
          </a:prstGeom>
          <a:blipFill rotWithShape="1">
            <a:blip r:embed="rId2">
              <a:alphaModFix/>
            </a:blip>
            <a:tile algn="tl" flip="none" tx="0" sx="100000" ty="0" sy="10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7" name="Google Shape;77;p18"/>
          <p:cNvSpPr txBox="1"/>
          <p:nvPr>
            <p:ph idx="1" type="body"/>
          </p:nvPr>
        </p:nvSpPr>
        <p:spPr>
          <a:xfrm>
            <a:off x="3886200" y="685800"/>
            <a:ext cx="4572000" cy="52578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SzPts val="2800"/>
              <a:buChar char="•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9pPr>
          </a:lstStyle>
          <a:p/>
        </p:txBody>
      </p:sp>
      <p:sp>
        <p:nvSpPr>
          <p:cNvPr id="78" name="Google Shape;78;p1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  <p:sp>
        <p:nvSpPr>
          <p:cNvPr id="81" name="Google Shape;81;p18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2745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2" name="Google Shape;82;p18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cap="flat" cmpd="dbl" w="9525">
            <a:solidFill>
              <a:srgbClr val="6B7C7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3" name="Google Shape;83;p18"/>
          <p:cNvSpPr txBox="1"/>
          <p:nvPr>
            <p:ph idx="2" type="body"/>
          </p:nvPr>
        </p:nvSpPr>
        <p:spPr>
          <a:xfrm>
            <a:off x="769000" y="2971800"/>
            <a:ext cx="2298634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47534C"/>
                </a:solidFill>
              </a:defRPr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84" name="Google Shape;84;p18"/>
          <p:cNvSpPr txBox="1"/>
          <p:nvPr>
            <p:ph type="title"/>
          </p:nvPr>
        </p:nvSpPr>
        <p:spPr>
          <a:xfrm>
            <a:off x="769000" y="1734312"/>
            <a:ext cx="2298634" cy="11916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6B7C72"/>
              </a:buClr>
              <a:buSzPts val="2000"/>
              <a:buFont typeface="Book Antiqua"/>
              <a:buNone/>
              <a:defRPr b="0" sz="2000">
                <a:solidFill>
                  <a:srgbClr val="6B7C7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tge amb llegenda" showMasterSp="0" type="picTx">
  <p:cSld name="PICTURE_WITH_CAPTION_TEXT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7" name="Google Shape;87;p19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fmla="val 1735" name="adj"/>
            </a:avLst>
          </a:prstGeom>
          <a:blipFill rotWithShape="1">
            <a:blip r:embed="rId2">
              <a:alphaModFix/>
            </a:blip>
            <a:tile algn="tl" flip="none" tx="0" sx="100000" ty="0" sy="10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8" name="Google Shape;88;p19"/>
          <p:cNvSpPr/>
          <p:nvPr>
            <p:ph idx="2" type="pic"/>
          </p:nvPr>
        </p:nvSpPr>
        <p:spPr>
          <a:xfrm>
            <a:off x="685800" y="621437"/>
            <a:ext cx="7772400" cy="4331564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89" name="Google Shape;89;p1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1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  <p:sp>
        <p:nvSpPr>
          <p:cNvPr id="91" name="Google Shape;91;p1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2745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2" name="Google Shape;92;p19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3" name="Google Shape;93;p1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19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5" name="Google Shape;95;p19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6" name="Google Shape;96;p19"/>
          <p:cNvSpPr txBox="1"/>
          <p:nvPr>
            <p:ph idx="1" type="body"/>
          </p:nvPr>
        </p:nvSpPr>
        <p:spPr>
          <a:xfrm>
            <a:off x="956289" y="5656556"/>
            <a:ext cx="7244736" cy="40171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spcBef>
                <a:spcPts val="300"/>
              </a:spcBef>
              <a:spcAft>
                <a:spcPts val="0"/>
              </a:spcAft>
              <a:buSzPts val="1500"/>
              <a:buNone/>
              <a:defRPr sz="1500" cap="none">
                <a:solidFill>
                  <a:srgbClr val="FFFFFF"/>
                </a:solidFill>
              </a:defRPr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97" name="Google Shape;97;p19"/>
          <p:cNvSpPr txBox="1"/>
          <p:nvPr>
            <p:ph type="title"/>
          </p:nvPr>
        </p:nvSpPr>
        <p:spPr>
          <a:xfrm>
            <a:off x="914400" y="5105400"/>
            <a:ext cx="7328514" cy="52304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6B7C72"/>
              </a:buClr>
              <a:buSzPts val="2000"/>
              <a:buFont typeface="Book Antiqua"/>
              <a:buNone/>
              <a:defRPr b="0" sz="2000">
                <a:solidFill>
                  <a:srgbClr val="6B7C7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 rotWithShape="1">
          <a:blip r:embed="rId1">
            <a:alphaModFix/>
          </a:blip>
          <a:tile algn="tl" flip="none" tx="0" sx="100000" ty="0" sy="100000"/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" name="Google Shape;7;p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fmla="val 1735" name="adj"/>
            </a:avLst>
          </a:prstGeom>
          <a:blipFill rotWithShape="1">
            <a:blip r:embed="rId1">
              <a:alphaModFix/>
            </a:blip>
            <a:tile algn="tl" flip="none" tx="0" sx="100000" ty="0" sy="10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" name="Google Shape;8;p10"/>
          <p:cNvSpPr txBox="1"/>
          <p:nvPr>
            <p:ph idx="1" type="body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556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429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302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302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17500" lvl="5" marL="2743200" marR="0" rtl="0" algn="l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17500" lvl="6" marL="3200400" marR="0" rtl="0" algn="l">
              <a:spcBef>
                <a:spcPts val="28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17500" lvl="7" marL="3657600" marR="0" rtl="0" algn="l"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17500" lvl="8" marL="4114800" marR="0" rtl="0" algn="l">
              <a:spcBef>
                <a:spcPts val="28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9" name="Google Shape;9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0" name="Google Shape;10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1" name="Google Shape;11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  <p:sp>
        <p:nvSpPr>
          <p:cNvPr id="12" name="Google Shape;12;p10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2745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" name="Google Shape;13;p10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" name="Google Shape;14;p10"/>
          <p:cNvSpPr txBox="1"/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rgbClr val="6B7C72"/>
              </a:buClr>
              <a:buSzPts val="3500"/>
              <a:buFont typeface="Book Antiqua"/>
              <a:buNone/>
              <a:defRPr b="0" i="0" sz="3500" u="none" cap="none" strike="noStrike">
                <a:solidFill>
                  <a:srgbClr val="6B7C72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5.png"/><Relationship Id="rId4" Type="http://schemas.openxmlformats.org/officeDocument/2006/relationships/image" Target="../media/image2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3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://drive.google.com/file/d/1wShD9L4ZfuIeCuDupww4qJ9t3qyCB0UX/view" TargetMode="External"/><Relationship Id="rId4" Type="http://schemas.openxmlformats.org/officeDocument/2006/relationships/image" Target="../media/image24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://drive.google.com/file/d/1wShD9L4ZfuIeCuDupww4qJ9t3qyCB0UX/view" TargetMode="External"/><Relationship Id="rId4" Type="http://schemas.openxmlformats.org/officeDocument/2006/relationships/image" Target="../media/image24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Relationship Id="rId4" Type="http://schemas.openxmlformats.org/officeDocument/2006/relationships/image" Target="../media/image3.png"/><Relationship Id="rId5" Type="http://schemas.openxmlformats.org/officeDocument/2006/relationships/image" Target="../media/image11.png"/><Relationship Id="rId6" Type="http://schemas.openxmlformats.org/officeDocument/2006/relationships/image" Target="../media/image2.png"/><Relationship Id="rId7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Relationship Id="rId4" Type="http://schemas.openxmlformats.org/officeDocument/2006/relationships/image" Target="../media/image12.png"/><Relationship Id="rId5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.png"/><Relationship Id="rId4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15.png"/><Relationship Id="rId6" Type="http://schemas.openxmlformats.org/officeDocument/2006/relationships/image" Target="../media/image17.png"/><Relationship Id="rId7" Type="http://schemas.openxmlformats.org/officeDocument/2006/relationships/image" Target="../media/image1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4.png"/><Relationship Id="rId4" Type="http://schemas.openxmlformats.org/officeDocument/2006/relationships/image" Target="../media/image14.png"/><Relationship Id="rId5" Type="http://schemas.openxmlformats.org/officeDocument/2006/relationships/image" Target="../media/image1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png"/><Relationship Id="rId4" Type="http://schemas.openxmlformats.org/officeDocument/2006/relationships/image" Target="../media/image23.png"/><Relationship Id="rId5" Type="http://schemas.openxmlformats.org/officeDocument/2006/relationships/image" Target="../media/image2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3.png"/><Relationship Id="rId4" Type="http://schemas.openxmlformats.org/officeDocument/2006/relationships/image" Target="../media/image30.png"/><Relationship Id="rId5" Type="http://schemas.openxmlformats.org/officeDocument/2006/relationships/image" Target="../media/image32.png"/><Relationship Id="rId6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"/>
          <p:cNvSpPr txBox="1"/>
          <p:nvPr>
            <p:ph idx="1" type="subTitle"/>
          </p:nvPr>
        </p:nvSpPr>
        <p:spPr>
          <a:xfrm>
            <a:off x="395536" y="3284984"/>
            <a:ext cx="7200800" cy="16085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ca-ES">
                <a:solidFill>
                  <a:srgbClr val="A23A28"/>
                </a:solidFill>
              </a:rPr>
              <a:t>GRUP DE MILLORA PER LA RECERCA I LA INVESTIGACIÓ </a:t>
            </a:r>
            <a:endParaRPr b="1">
              <a:solidFill>
                <a:srgbClr val="A23A28"/>
              </a:solidFill>
            </a:endParaRPr>
          </a:p>
          <a:p>
            <a:pPr indent="0" lvl="0" marL="0" rtl="0" algn="ctr"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b="1" lang="ca-ES">
                <a:solidFill>
                  <a:srgbClr val="A23A28"/>
                </a:solidFill>
              </a:rPr>
              <a:t>INS BAIX EMPORDÀ</a:t>
            </a:r>
            <a:endParaRPr>
              <a:solidFill>
                <a:srgbClr val="A23A28"/>
              </a:solidFill>
            </a:endParaRPr>
          </a:p>
          <a:p>
            <a:pPr indent="0" lvl="0" marL="0" rtl="0" algn="ctr"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solidFill>
                <a:srgbClr val="A23A28"/>
              </a:solidFill>
            </a:endParaRPr>
          </a:p>
        </p:txBody>
      </p:sp>
      <p:sp>
        <p:nvSpPr>
          <p:cNvPr id="117" name="Google Shape;117;p1"/>
          <p:cNvSpPr txBox="1"/>
          <p:nvPr>
            <p:ph type="ctrTitle"/>
          </p:nvPr>
        </p:nvSpPr>
        <p:spPr>
          <a:xfrm>
            <a:off x="683568" y="980728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47534C"/>
              </a:buClr>
              <a:buSzPts val="4000"/>
              <a:buFont typeface="Book Antiqua"/>
              <a:buNone/>
            </a:pPr>
            <a:r>
              <a:rPr b="1" lang="ca-ES"/>
              <a:t>TREBALLS DE RECERCA EN COL.LABORACIÓ AMB LA UNIVERSITAT</a:t>
            </a:r>
            <a:endParaRPr b="1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8"/>
          <p:cNvSpPr txBox="1"/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6B7C72"/>
              </a:buClr>
              <a:buSzPts val="3500"/>
              <a:buFont typeface="Book Antiqua"/>
              <a:buNone/>
            </a:pPr>
            <a:r>
              <a:rPr b="1" lang="ca-ES"/>
              <a:t>LLIURAMENT DE DIPLOMES</a:t>
            </a:r>
            <a:endParaRPr b="1"/>
          </a:p>
        </p:txBody>
      </p:sp>
      <p:sp>
        <p:nvSpPr>
          <p:cNvPr id="199" name="Google Shape;199;p8"/>
          <p:cNvSpPr txBox="1"/>
          <p:nvPr>
            <p:ph idx="1" type="body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76200" lvl="0" marL="342900" rtl="0" algn="l"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  <p:pic>
        <p:nvPicPr>
          <p:cNvPr id="200" name="Google Shape;200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1560" y="1749424"/>
            <a:ext cx="4486275" cy="3357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32040" y="3140968"/>
            <a:ext cx="3916363" cy="33258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be1b66946a_0_0"/>
          <p:cNvSpPr txBox="1"/>
          <p:nvPr>
            <p:ph type="title"/>
          </p:nvPr>
        </p:nvSpPr>
        <p:spPr>
          <a:xfrm>
            <a:off x="426128" y="408372"/>
            <a:ext cx="8260800" cy="1039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a-ES"/>
              <a:t>ACCÉS AL MATERIAL DE LES BIBLIOTEQUES DE LA UdG</a:t>
            </a:r>
            <a:endParaRPr/>
          </a:p>
        </p:txBody>
      </p:sp>
      <p:sp>
        <p:nvSpPr>
          <p:cNvPr id="207" name="Google Shape;207;gbe1b66946a_0_0"/>
          <p:cNvSpPr txBox="1"/>
          <p:nvPr>
            <p:ph idx="1" type="body"/>
          </p:nvPr>
        </p:nvSpPr>
        <p:spPr>
          <a:xfrm>
            <a:off x="457200" y="1752600"/>
            <a:ext cx="8229600" cy="4373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8" name="Google Shape;208;gbe1b66946a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8999" y="1843750"/>
            <a:ext cx="7002450" cy="4282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9"/>
          <p:cNvSpPr txBox="1"/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6B7C72"/>
              </a:buClr>
              <a:buSzPts val="3500"/>
              <a:buFont typeface="Book Antiqua"/>
              <a:buNone/>
            </a:pPr>
            <a:r>
              <a:rPr b="1" lang="ca-ES"/>
              <a:t>TROBADES AMB LA TUTORA</a:t>
            </a:r>
            <a:endParaRPr b="1"/>
          </a:p>
        </p:txBody>
      </p:sp>
      <p:sp>
        <p:nvSpPr>
          <p:cNvPr id="214" name="Google Shape;214;p9"/>
          <p:cNvSpPr txBox="1"/>
          <p:nvPr>
            <p:ph idx="1" type="body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76200" lvl="0" marL="342900" rtl="0" algn="l"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  <p:pic>
        <p:nvPicPr>
          <p:cNvPr id="215" name="Google Shape;215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6701" y="1359200"/>
            <a:ext cx="3595175" cy="260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52550" y="1359200"/>
            <a:ext cx="4117825" cy="2854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6225" y="4465925"/>
            <a:ext cx="3504968" cy="206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9"/>
          <p:cNvPicPr preferRelativeResize="0"/>
          <p:nvPr/>
        </p:nvPicPr>
        <p:blipFill rotWithShape="1">
          <a:blip r:embed="rId6">
            <a:alphaModFix/>
          </a:blip>
          <a:srcRect b="15356" l="24692" r="24974" t="22719"/>
          <a:stretch/>
        </p:blipFill>
        <p:spPr>
          <a:xfrm>
            <a:off x="4107500" y="4136750"/>
            <a:ext cx="3456427" cy="2392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9a8a7fb45_0_0"/>
          <p:cNvSpPr txBox="1"/>
          <p:nvPr>
            <p:ph type="title"/>
          </p:nvPr>
        </p:nvSpPr>
        <p:spPr>
          <a:xfrm>
            <a:off x="426128" y="408372"/>
            <a:ext cx="8260800" cy="1039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a-ES"/>
              <a:t>ALUMNES ENS EXPLIQUEN LA SEVA EXPERIÈNCIA</a:t>
            </a:r>
            <a:endParaRPr/>
          </a:p>
        </p:txBody>
      </p:sp>
      <p:sp>
        <p:nvSpPr>
          <p:cNvPr id="224" name="Google Shape;224;g79a8a7fb45_0_0"/>
          <p:cNvSpPr txBox="1"/>
          <p:nvPr>
            <p:ph idx="1" type="body"/>
          </p:nvPr>
        </p:nvSpPr>
        <p:spPr>
          <a:xfrm>
            <a:off x="457200" y="1752600"/>
            <a:ext cx="8229600" cy="4373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5" name="Google Shape;225;g79a8a7fb45_0_0" title="meet (2021-02-17 at 07:02 GMT-8)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7350" y="1941625"/>
            <a:ext cx="7266874" cy="4087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ca1be3f8eb_1_0"/>
          <p:cNvSpPr txBox="1"/>
          <p:nvPr>
            <p:ph type="title"/>
          </p:nvPr>
        </p:nvSpPr>
        <p:spPr>
          <a:xfrm>
            <a:off x="426128" y="408372"/>
            <a:ext cx="8260800" cy="1039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a-ES"/>
              <a:t>ALUMNES ENS EXPLIQUEN LA SEVA EXPERIÈNCIA</a:t>
            </a:r>
            <a:endParaRPr/>
          </a:p>
        </p:txBody>
      </p:sp>
      <p:sp>
        <p:nvSpPr>
          <p:cNvPr id="231" name="Google Shape;231;gca1be3f8eb_1_0"/>
          <p:cNvSpPr txBox="1"/>
          <p:nvPr>
            <p:ph idx="1" type="body"/>
          </p:nvPr>
        </p:nvSpPr>
        <p:spPr>
          <a:xfrm>
            <a:off x="457200" y="1752600"/>
            <a:ext cx="8229600" cy="4373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2" name="Google Shape;232;gca1be3f8eb_1_0" title="meet (2021-02-17 at 07:02 GMT-8)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7350" y="1941625"/>
            <a:ext cx="7266874" cy="4087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"/>
          <p:cNvSpPr txBox="1"/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6B7C72"/>
              </a:buClr>
              <a:buSzPts val="3500"/>
              <a:buFont typeface="Book Antiqua"/>
              <a:buNone/>
            </a:pPr>
            <a:r>
              <a:t/>
            </a:r>
            <a:endParaRPr/>
          </a:p>
        </p:txBody>
      </p:sp>
      <p:sp>
        <p:nvSpPr>
          <p:cNvPr id="123" name="Google Shape;123;p2"/>
          <p:cNvSpPr txBox="1"/>
          <p:nvPr>
            <p:ph idx="1" type="body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76200" lvl="0" marL="342900" rtl="0" algn="l"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  <p:pic>
        <p:nvPicPr>
          <p:cNvPr id="124" name="Google Shape;124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60628"/>
            <a:ext cx="9144000" cy="6433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3"/>
          <p:cNvSpPr txBox="1"/>
          <p:nvPr>
            <p:ph type="title"/>
          </p:nvPr>
        </p:nvSpPr>
        <p:spPr>
          <a:xfrm>
            <a:off x="-964614" y="-24224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6B7C72"/>
              </a:buClr>
              <a:buSzPts val="3500"/>
              <a:buFont typeface="Book Antiqua"/>
              <a:buNone/>
            </a:pPr>
            <a:r>
              <a:rPr b="1" lang="ca-ES"/>
              <a:t>LÍNEES DE RECERCA</a:t>
            </a:r>
            <a:endParaRPr b="1"/>
          </a:p>
        </p:txBody>
      </p:sp>
      <p:sp>
        <p:nvSpPr>
          <p:cNvPr id="130" name="Google Shape;130;p3"/>
          <p:cNvSpPr txBox="1"/>
          <p:nvPr>
            <p:ph idx="1" type="body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76200" lvl="0" marL="342900" rtl="0" algn="l"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  <p:pic>
        <p:nvPicPr>
          <p:cNvPr id="131" name="Google Shape;131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1178865">
            <a:off x="259618" y="1479779"/>
            <a:ext cx="4682767" cy="2479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901185">
            <a:off x="5359966" y="986846"/>
            <a:ext cx="3313113" cy="2817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3"/>
          <p:cNvPicPr preferRelativeResize="0"/>
          <p:nvPr/>
        </p:nvPicPr>
        <p:blipFill rotWithShape="1">
          <a:blip r:embed="rId5">
            <a:alphaModFix/>
          </a:blip>
          <a:srcRect b="5144" l="16164" r="8128" t="12917"/>
          <a:stretch/>
        </p:blipFill>
        <p:spPr>
          <a:xfrm>
            <a:off x="1556885" y="4756706"/>
            <a:ext cx="2088232" cy="1271286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3"/>
          <p:cNvSpPr txBox="1"/>
          <p:nvPr/>
        </p:nvSpPr>
        <p:spPr>
          <a:xfrm>
            <a:off x="3059832" y="3874194"/>
            <a:ext cx="3456384" cy="8002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ca-ES" sz="12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TECNOLOGIA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desenvolupament i documentació del sistema de control del motor d'inducció que simula el moviment de les pales de l'aerogenerador. </a:t>
            </a:r>
            <a:r>
              <a:rPr lang="ca-ES"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 </a:t>
            </a:r>
            <a:endParaRPr sz="12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descr="Resultado de imagen de AEROGENERADOR OFFSHORE" id="135" name="Google Shape;135;p3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36" name="Google Shape;136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355976" y="4879289"/>
            <a:ext cx="1125244" cy="901092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3"/>
          <p:cNvSpPr txBox="1"/>
          <p:nvPr/>
        </p:nvSpPr>
        <p:spPr>
          <a:xfrm rot="908456">
            <a:off x="5843077" y="1061669"/>
            <a:ext cx="3528392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-ES"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CIÈNCIES DE L’ESPORT</a:t>
            </a:r>
            <a:endParaRPr b="1" sz="12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38" name="Google Shape;138;p3"/>
          <p:cNvPicPr preferRelativeResize="0"/>
          <p:nvPr/>
        </p:nvPicPr>
        <p:blipFill rotWithShape="1">
          <a:blip r:embed="rId7">
            <a:alphaModFix/>
          </a:blip>
          <a:srcRect b="19958" l="29928" r="29436" t="28160"/>
          <a:stretch/>
        </p:blipFill>
        <p:spPr>
          <a:xfrm>
            <a:off x="5930474" y="4683323"/>
            <a:ext cx="2172096" cy="13446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4"/>
          <p:cNvSpPr txBox="1"/>
          <p:nvPr>
            <p:ph type="title"/>
          </p:nvPr>
        </p:nvSpPr>
        <p:spPr>
          <a:xfrm>
            <a:off x="467544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6B7C72"/>
              </a:buClr>
              <a:buSzPts val="3500"/>
              <a:buFont typeface="Book Antiqua"/>
              <a:buNone/>
            </a:pPr>
            <a:r>
              <a:rPr b="1" lang="ca-ES"/>
              <a:t>LÍNEES DE RECERCA</a:t>
            </a:r>
            <a:endParaRPr b="1"/>
          </a:p>
        </p:txBody>
      </p:sp>
      <p:sp>
        <p:nvSpPr>
          <p:cNvPr id="144" name="Google Shape;144;p4"/>
          <p:cNvSpPr txBox="1"/>
          <p:nvPr>
            <p:ph idx="1" type="body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76200" lvl="0" marL="342900" rtl="0" algn="l"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  <p:pic>
        <p:nvPicPr>
          <p:cNvPr id="145" name="Google Shape;145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7975" y="887340"/>
            <a:ext cx="4344417" cy="2490350"/>
          </a:xfrm>
          <a:prstGeom prst="rect">
            <a:avLst/>
          </a:prstGeom>
          <a:noFill/>
          <a:ln>
            <a:noFill/>
          </a:ln>
        </p:spPr>
      </p:pic>
      <p:sp>
        <p:nvSpPr>
          <p:cNvPr descr="Resultado de imagen de AEROGENERADOR OFFSHORE" id="146" name="Google Shape;146;p4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47" name="Google Shape;147;p4"/>
          <p:cNvPicPr preferRelativeResize="0"/>
          <p:nvPr/>
        </p:nvPicPr>
        <p:blipFill rotWithShape="1">
          <a:blip r:embed="rId4">
            <a:alphaModFix/>
          </a:blip>
          <a:srcRect b="4334" l="15519" r="24882" t="19155"/>
          <a:stretch/>
        </p:blipFill>
        <p:spPr>
          <a:xfrm rot="1057159">
            <a:off x="4826657" y="2952525"/>
            <a:ext cx="3955400" cy="2856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4"/>
          <p:cNvPicPr preferRelativeResize="0"/>
          <p:nvPr/>
        </p:nvPicPr>
        <p:blipFill rotWithShape="1">
          <a:blip r:embed="rId5">
            <a:alphaModFix/>
          </a:blip>
          <a:srcRect b="13756" l="15782" r="36630" t="11772"/>
          <a:stretch/>
        </p:blipFill>
        <p:spPr>
          <a:xfrm rot="-1299688">
            <a:off x="454885" y="3546004"/>
            <a:ext cx="3577382" cy="31491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5"/>
          <p:cNvSpPr txBox="1"/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6B7C72"/>
              </a:buClr>
              <a:buSzPts val="3500"/>
              <a:buFont typeface="Book Antiqua"/>
              <a:buNone/>
            </a:pPr>
            <a:r>
              <a:rPr b="1" lang="ca-ES"/>
              <a:t>ESTADES DE RECERCA A LA UDG</a:t>
            </a:r>
            <a:endParaRPr b="1"/>
          </a:p>
        </p:txBody>
      </p:sp>
      <p:sp>
        <p:nvSpPr>
          <p:cNvPr id="154" name="Google Shape;154;p5"/>
          <p:cNvSpPr txBox="1"/>
          <p:nvPr>
            <p:ph idx="1" type="body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76200" lvl="0" marL="342900" rtl="0" algn="l"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  <p:pic>
        <p:nvPicPr>
          <p:cNvPr id="155" name="Google Shape;155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504" y="1412776"/>
            <a:ext cx="5400675" cy="382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55976" y="3428261"/>
            <a:ext cx="4788024" cy="32599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6"/>
          <p:cNvSpPr txBox="1"/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6B7C72"/>
              </a:buClr>
              <a:buSzPts val="3500"/>
              <a:buFont typeface="Book Antiqua"/>
              <a:buNone/>
            </a:pPr>
            <a:r>
              <a:rPr b="1" lang="ca-ES"/>
              <a:t>PRESENTACIÓ A PREMIS</a:t>
            </a:r>
            <a:endParaRPr b="1"/>
          </a:p>
        </p:txBody>
      </p:sp>
      <p:sp>
        <p:nvSpPr>
          <p:cNvPr id="162" name="Google Shape;162;p6"/>
          <p:cNvSpPr txBox="1"/>
          <p:nvPr>
            <p:ph idx="1" type="body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76200" lvl="0" marL="342900" rtl="0" algn="l"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  <p:pic>
        <p:nvPicPr>
          <p:cNvPr id="163" name="Google Shape;163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504" y="1245356"/>
            <a:ext cx="5438775" cy="347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92080" y="1628800"/>
            <a:ext cx="3733059" cy="2709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856" y="4798451"/>
            <a:ext cx="2820035" cy="1850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262125" y="1445443"/>
            <a:ext cx="3828154" cy="366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826891" y="5949280"/>
            <a:ext cx="4464050" cy="3667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7"/>
          <p:cNvSpPr txBox="1"/>
          <p:nvPr>
            <p:ph type="title"/>
          </p:nvPr>
        </p:nvSpPr>
        <p:spPr>
          <a:xfrm>
            <a:off x="-1384407" y="404664"/>
            <a:ext cx="8260672" cy="103942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6B7C72"/>
              </a:buClr>
              <a:buSzPts val="3500"/>
              <a:buFont typeface="Book Antiqua"/>
              <a:buNone/>
            </a:pPr>
            <a:r>
              <a:rPr lang="ca-ES"/>
              <a:t>PUBLICACIONS</a:t>
            </a:r>
            <a:endParaRPr/>
          </a:p>
        </p:txBody>
      </p:sp>
      <p:pic>
        <p:nvPicPr>
          <p:cNvPr id="173" name="Google Shape;173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504" y="1124744"/>
            <a:ext cx="5276850" cy="349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95328" y="4620419"/>
            <a:ext cx="6048672" cy="1964398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7"/>
          <p:cNvSpPr txBox="1"/>
          <p:nvPr>
            <p:ph idx="1" type="body"/>
          </p:nvPr>
        </p:nvSpPr>
        <p:spPr>
          <a:xfrm>
            <a:off x="-180528" y="4941168"/>
            <a:ext cx="8229600" cy="9048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28600" lvl="0" marL="3429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ca-ES"/>
              <a:t>INSTITUT D’ESTUDIS</a:t>
            </a:r>
            <a:endParaRPr/>
          </a:p>
          <a:p>
            <a:pPr indent="-228600" lvl="0" marL="342900" rtl="0" algn="l"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lang="ca-ES"/>
              <a:t>DEL BAIX EMPORDÀ</a:t>
            </a:r>
            <a:endParaRPr/>
          </a:p>
        </p:txBody>
      </p:sp>
      <p:pic>
        <p:nvPicPr>
          <p:cNvPr id="176" name="Google Shape;176;p7"/>
          <p:cNvPicPr preferRelativeResize="0"/>
          <p:nvPr/>
        </p:nvPicPr>
        <p:blipFill rotWithShape="1">
          <a:blip r:embed="rId5">
            <a:alphaModFix/>
          </a:blip>
          <a:srcRect b="59933" l="18389" r="18510" t="11789"/>
          <a:stretch/>
        </p:blipFill>
        <p:spPr>
          <a:xfrm rot="1224675">
            <a:off x="4924009" y="1826103"/>
            <a:ext cx="4213258" cy="10620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gba5955bbcc_0_0"/>
          <p:cNvPicPr preferRelativeResize="0"/>
          <p:nvPr/>
        </p:nvPicPr>
        <p:blipFill rotWithShape="1">
          <a:blip r:embed="rId3">
            <a:alphaModFix/>
          </a:blip>
          <a:srcRect b="10758" l="34306" r="35755" t="19154"/>
          <a:stretch/>
        </p:blipFill>
        <p:spPr>
          <a:xfrm rot="-1353577">
            <a:off x="559925" y="48031"/>
            <a:ext cx="2999202" cy="3949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gba5955bbcc_0_0"/>
          <p:cNvPicPr preferRelativeResize="0"/>
          <p:nvPr/>
        </p:nvPicPr>
        <p:blipFill rotWithShape="1">
          <a:blip r:embed="rId4">
            <a:alphaModFix/>
          </a:blip>
          <a:srcRect b="13355" l="35497" r="36124" t="20949"/>
          <a:stretch/>
        </p:blipFill>
        <p:spPr>
          <a:xfrm>
            <a:off x="5771700" y="1688800"/>
            <a:ext cx="3117326" cy="4059374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gba5955bbcc_0_0"/>
          <p:cNvSpPr txBox="1"/>
          <p:nvPr/>
        </p:nvSpPr>
        <p:spPr>
          <a:xfrm rot="1518969">
            <a:off x="6724244" y="673194"/>
            <a:ext cx="2314478" cy="40030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4" name="Google Shape;184;gba5955bbcc_0_0"/>
          <p:cNvSpPr txBox="1"/>
          <p:nvPr/>
        </p:nvSpPr>
        <p:spPr>
          <a:xfrm rot="1000487">
            <a:off x="6128082" y="831423"/>
            <a:ext cx="2826038" cy="461653"/>
          </a:xfrm>
          <a:prstGeom prst="rect">
            <a:avLst/>
          </a:prstGeom>
          <a:solidFill>
            <a:srgbClr val="B6D7A8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a-ES" sz="1800">
                <a:latin typeface="Century Gothic"/>
                <a:ea typeface="Century Gothic"/>
                <a:cs typeface="Century Gothic"/>
                <a:sym typeface="Century Gothic"/>
              </a:rPr>
              <a:t>TREBALLS DE RECERCA</a:t>
            </a:r>
            <a:endParaRPr b="1" sz="1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85" name="Google Shape;185;gba5955bbcc_0_0"/>
          <p:cNvPicPr preferRelativeResize="0"/>
          <p:nvPr/>
        </p:nvPicPr>
        <p:blipFill rotWithShape="1">
          <a:blip r:embed="rId5">
            <a:alphaModFix/>
          </a:blip>
          <a:srcRect b="15920" l="40230" r="41303" t="21696"/>
          <a:stretch/>
        </p:blipFill>
        <p:spPr>
          <a:xfrm>
            <a:off x="3504652" y="3230950"/>
            <a:ext cx="2102448" cy="3377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gba5955bbcc_0_11"/>
          <p:cNvPicPr preferRelativeResize="0"/>
          <p:nvPr/>
        </p:nvPicPr>
        <p:blipFill rotWithShape="1">
          <a:blip r:embed="rId3">
            <a:alphaModFix/>
          </a:blip>
          <a:srcRect b="11364" l="35032" r="35160" t="19209"/>
          <a:stretch/>
        </p:blipFill>
        <p:spPr>
          <a:xfrm>
            <a:off x="85677" y="188400"/>
            <a:ext cx="3110798" cy="4075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gba5955bbcc_0_11"/>
          <p:cNvPicPr preferRelativeResize="0"/>
          <p:nvPr/>
        </p:nvPicPr>
        <p:blipFill rotWithShape="1">
          <a:blip r:embed="rId4">
            <a:alphaModFix/>
          </a:blip>
          <a:srcRect b="4634" l="35981" r="36294" t="17611"/>
          <a:stretch/>
        </p:blipFill>
        <p:spPr>
          <a:xfrm>
            <a:off x="6104675" y="188400"/>
            <a:ext cx="2909102" cy="4588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gba5955bbcc_0_11"/>
          <p:cNvPicPr preferRelativeResize="0"/>
          <p:nvPr/>
        </p:nvPicPr>
        <p:blipFill rotWithShape="1">
          <a:blip r:embed="rId5">
            <a:alphaModFix/>
          </a:blip>
          <a:srcRect b="53943" l="37055" r="44680" t="27557"/>
          <a:stretch/>
        </p:blipFill>
        <p:spPr>
          <a:xfrm>
            <a:off x="6104675" y="1927325"/>
            <a:ext cx="1950024" cy="111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gba5955bbcc_0_11"/>
          <p:cNvPicPr preferRelativeResize="0"/>
          <p:nvPr/>
        </p:nvPicPr>
        <p:blipFill rotWithShape="1">
          <a:blip r:embed="rId6">
            <a:alphaModFix/>
          </a:blip>
          <a:srcRect b="8452" l="34665" r="35864" t="18368"/>
          <a:stretch/>
        </p:blipFill>
        <p:spPr>
          <a:xfrm rot="611120">
            <a:off x="2989324" y="2446683"/>
            <a:ext cx="2992277" cy="41796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Apotecari">
  <a:themeElements>
    <a:clrScheme name="Apotecari">
      <a:dk1>
        <a:srgbClr val="000000"/>
      </a:dk1>
      <a:lt1>
        <a:srgbClr val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2020-03-10T08:32:10Z</dcterms:created>
  <dc:creator>Departament d'Educació</dc:creator>
</cp:coreProperties>
</file>